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oppins Bold" charset="1" panose="00000800000000000000"/>
      <p:regular r:id="rId22"/>
    </p:embeddedFont>
    <p:embeddedFont>
      <p:font typeface="Radcliffe Hand Script" charset="1" panose="020F0506020200000004"/>
      <p:regular r:id="rId23"/>
    </p:embeddedFont>
    <p:embeddedFont>
      <p:font typeface="Poppins" charset="1" panose="00000500000000000000"/>
      <p:regular r:id="rId24"/>
    </p:embeddedFont>
    <p:embeddedFont>
      <p:font typeface="Arial Bold" charset="1" panose="020B0704020202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4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4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7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8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6.png" Type="http://schemas.openxmlformats.org/officeDocument/2006/relationships/image"/><Relationship Id="rId6" Target="../media/image30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Relationship Id="rId7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6.png" Type="http://schemas.openxmlformats.org/officeDocument/2006/relationships/image"/><Relationship Id="rId4" Target="../media/image12.jpeg" Type="http://schemas.openxmlformats.org/officeDocument/2006/relationships/image"/><Relationship Id="rId5" Target="../media/VAG4Ns3--Hk.mp4" Type="http://schemas.openxmlformats.org/officeDocument/2006/relationships/video"/><Relationship Id="rId6" Target="../media/VAG4Ns3--Hk.mp4" Type="http://schemas.microsoft.com/office/2007/relationships/media"/><Relationship Id="rId7" Target="../media/image13.jpeg" Type="http://schemas.openxmlformats.org/officeDocument/2006/relationships/image"/><Relationship Id="rId8" Target="../media/VAG4Ntw03Hg.mp4" Type="http://schemas.openxmlformats.org/officeDocument/2006/relationships/video"/><Relationship Id="rId9" Target="../media/VAG4Ntw03Hg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4.jpeg" Type="http://schemas.openxmlformats.org/officeDocument/2006/relationships/image"/><Relationship Id="rId6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jpeg" Type="http://schemas.openxmlformats.org/officeDocument/2006/relationships/image"/><Relationship Id="rId8" Target="../media/VAG4Noy8aYY.mp4" Type="http://schemas.openxmlformats.org/officeDocument/2006/relationships/video"/><Relationship Id="rId9" Target="../media/VAG4Noy8aYY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4YpC5ITg.mp4" Type="http://schemas.openxmlformats.org/officeDocument/2006/relationships/video"/><Relationship Id="rId11" Target="../media/VAG4YpC5ITg.mp4" Type="http://schemas.microsoft.com/office/2007/relationships/media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21.jpeg" Type="http://schemas.openxmlformats.org/officeDocument/2006/relationships/image"/><Relationship Id="rId7" Target="../media/VAG4YpF0pMc.mp4" Type="http://schemas.openxmlformats.org/officeDocument/2006/relationships/video"/><Relationship Id="rId8" Target="../media/VAG4YpF0pMc.mp4" Type="http://schemas.microsoft.com/office/2007/relationships/media"/><Relationship Id="rId9" Target="../media/image2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32662" y="3814978"/>
            <a:ext cx="13542290" cy="1994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274"/>
              </a:lnSpc>
            </a:pPr>
            <a:r>
              <a:rPr lang="en-US" b="true" sz="13466" spc="-74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13466" spc="-74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</a:t>
            </a:r>
            <a:r>
              <a:rPr lang="en-US" b="true" sz="13466" spc="-740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rab &amp; Catch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2970256" y="-5080961"/>
            <a:ext cx="9466764" cy="9164385"/>
          </a:xfrm>
          <a:custGeom>
            <a:avLst/>
            <a:gdLst/>
            <a:ahLst/>
            <a:cxnLst/>
            <a:rect r="r" b="b" t="t" l="l"/>
            <a:pathLst>
              <a:path h="9164385" w="9466764">
                <a:moveTo>
                  <a:pt x="0" y="0"/>
                </a:moveTo>
                <a:lnTo>
                  <a:pt x="9466763" y="0"/>
                </a:lnTo>
                <a:lnTo>
                  <a:pt x="9466763" y="9164385"/>
                </a:lnTo>
                <a:lnTo>
                  <a:pt x="0" y="9164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9339824">
            <a:off x="-4435439" y="5484491"/>
            <a:ext cx="8870877" cy="9605019"/>
          </a:xfrm>
          <a:custGeom>
            <a:avLst/>
            <a:gdLst/>
            <a:ahLst/>
            <a:cxnLst/>
            <a:rect r="r" b="b" t="t" l="l"/>
            <a:pathLst>
              <a:path h="9605019" w="8870877">
                <a:moveTo>
                  <a:pt x="0" y="0"/>
                </a:moveTo>
                <a:lnTo>
                  <a:pt x="8870878" y="0"/>
                </a:lnTo>
                <a:lnTo>
                  <a:pt x="8870878" y="9605018"/>
                </a:lnTo>
                <a:lnTo>
                  <a:pt x="0" y="96050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612169" y="3068256"/>
            <a:ext cx="9905303" cy="101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30"/>
              </a:lnSpc>
            </a:pPr>
            <a:r>
              <a:rPr lang="en-US" sz="8144">
                <a:solidFill>
                  <a:srgbClr val="000000"/>
                </a:solidFill>
                <a:latin typeface="Radcliffe Hand Script"/>
                <a:ea typeface="Radcliffe Hand Script"/>
                <a:cs typeface="Radcliffe Hand Script"/>
                <a:sym typeface="Radcliffe Hand Script"/>
              </a:rPr>
              <a:t>Manufatura Avançada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61276" y="5907792"/>
            <a:ext cx="9738484" cy="2628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3685" spc="15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Aluno:</a:t>
            </a:r>
            <a:r>
              <a:rPr lang="en-US" sz="3685" spc="1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João Pedro da Silva Rosa</a:t>
            </a:r>
          </a:p>
          <a:p>
            <a:pPr algn="l">
              <a:lnSpc>
                <a:spcPts val="4053"/>
              </a:lnSpc>
            </a:pPr>
            <a:r>
              <a:rPr lang="en-US" sz="3685" spc="1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João Vitor Morais Souza</a:t>
            </a:r>
          </a:p>
          <a:p>
            <a:pPr algn="l">
              <a:lnSpc>
                <a:spcPts val="4053"/>
              </a:lnSpc>
            </a:pPr>
            <a:r>
              <a:rPr lang="en-US" sz="3685" spc="1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Gabriel Alves</a:t>
            </a:r>
          </a:p>
          <a:p>
            <a:pPr algn="l">
              <a:lnSpc>
                <a:spcPts val="4053"/>
              </a:lnSpc>
            </a:pPr>
          </a:p>
          <a:p>
            <a:pPr algn="l">
              <a:lnSpc>
                <a:spcPts val="4053"/>
              </a:lnSpc>
            </a:pPr>
            <a:r>
              <a:rPr lang="en-US" sz="3685" spc="15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Professora:</a:t>
            </a:r>
            <a:r>
              <a:rPr lang="en-US" sz="3685" spc="1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Danielle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9339824">
            <a:off x="10688757" y="7856135"/>
            <a:ext cx="8870877" cy="9605019"/>
          </a:xfrm>
          <a:custGeom>
            <a:avLst/>
            <a:gdLst/>
            <a:ahLst/>
            <a:cxnLst/>
            <a:rect r="r" b="b" t="t" l="l"/>
            <a:pathLst>
              <a:path h="9605019" w="8870877">
                <a:moveTo>
                  <a:pt x="0" y="0"/>
                </a:moveTo>
                <a:lnTo>
                  <a:pt x="8870877" y="0"/>
                </a:lnTo>
                <a:lnTo>
                  <a:pt x="8870877" y="9605018"/>
                </a:lnTo>
                <a:lnTo>
                  <a:pt x="0" y="96050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917876" y="-660396"/>
            <a:ext cx="3770524" cy="3770524"/>
          </a:xfrm>
          <a:custGeom>
            <a:avLst/>
            <a:gdLst/>
            <a:ahLst/>
            <a:cxnLst/>
            <a:rect r="r" b="b" t="t" l="l"/>
            <a:pathLst>
              <a:path h="3770524" w="3770524">
                <a:moveTo>
                  <a:pt x="0" y="0"/>
                </a:moveTo>
                <a:lnTo>
                  <a:pt x="3770524" y="0"/>
                </a:lnTo>
                <a:lnTo>
                  <a:pt x="3770524" y="3770524"/>
                </a:lnTo>
                <a:lnTo>
                  <a:pt x="0" y="37705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88749">
            <a:off x="14096979" y="-4802509"/>
            <a:ext cx="8870877" cy="9605019"/>
          </a:xfrm>
          <a:custGeom>
            <a:avLst/>
            <a:gdLst/>
            <a:ahLst/>
            <a:cxnLst/>
            <a:rect r="r" b="b" t="t" l="l"/>
            <a:pathLst>
              <a:path h="9605019" w="8870877">
                <a:moveTo>
                  <a:pt x="0" y="0"/>
                </a:moveTo>
                <a:lnTo>
                  <a:pt x="8870877" y="0"/>
                </a:lnTo>
                <a:lnTo>
                  <a:pt x="8870877" y="9605018"/>
                </a:lnTo>
                <a:lnTo>
                  <a:pt x="0" y="9605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9339824">
            <a:off x="-4230981" y="8026934"/>
            <a:ext cx="8870877" cy="9605019"/>
          </a:xfrm>
          <a:custGeom>
            <a:avLst/>
            <a:gdLst/>
            <a:ahLst/>
            <a:cxnLst/>
            <a:rect r="r" b="b" t="t" l="l"/>
            <a:pathLst>
              <a:path h="9605019" w="8870877">
                <a:moveTo>
                  <a:pt x="0" y="0"/>
                </a:moveTo>
                <a:lnTo>
                  <a:pt x="8870877" y="0"/>
                </a:lnTo>
                <a:lnTo>
                  <a:pt x="8870877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584501" y="0"/>
            <a:ext cx="9602617" cy="23753558"/>
          </a:xfrm>
          <a:custGeom>
            <a:avLst/>
            <a:gdLst/>
            <a:ahLst/>
            <a:cxnLst/>
            <a:rect r="r" b="b" t="t" l="l"/>
            <a:pathLst>
              <a:path h="23753558" w="9602617">
                <a:moveTo>
                  <a:pt x="0" y="0"/>
                </a:moveTo>
                <a:lnTo>
                  <a:pt x="9602617" y="0"/>
                </a:lnTo>
                <a:lnTo>
                  <a:pt x="9602617" y="23753558"/>
                </a:lnTo>
                <a:lnTo>
                  <a:pt x="0" y="23753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92" t="-1803" r="0" b="-180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4458" y="38100"/>
            <a:ext cx="7333246" cy="133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0"/>
              </a:lnSpc>
              <a:spcBef>
                <a:spcPct val="0"/>
              </a:spcBef>
            </a:pPr>
            <a:r>
              <a:rPr lang="en-US" b="true" sz="9000" spc="-49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Fluxograma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4458" y="1588770"/>
            <a:ext cx="7285005" cy="101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30"/>
              </a:lnSpc>
            </a:pPr>
            <a:r>
              <a:rPr lang="en-US" sz="8144">
                <a:solidFill>
                  <a:srgbClr val="000000"/>
                </a:solidFill>
                <a:latin typeface="Radcliffe Hand Script"/>
                <a:ea typeface="Radcliffe Hand Script"/>
                <a:cs typeface="Radcliffe Hand Script"/>
                <a:sym typeface="Radcliffe Hand Script"/>
              </a:rPr>
              <a:t>Principal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102676" y="-856562"/>
            <a:ext cx="3770524" cy="3770524"/>
          </a:xfrm>
          <a:custGeom>
            <a:avLst/>
            <a:gdLst/>
            <a:ahLst/>
            <a:cxnLst/>
            <a:rect r="r" b="b" t="t" l="l"/>
            <a:pathLst>
              <a:path h="3770524" w="3770524">
                <a:moveTo>
                  <a:pt x="0" y="0"/>
                </a:moveTo>
                <a:lnTo>
                  <a:pt x="3770525" y="0"/>
                </a:lnTo>
                <a:lnTo>
                  <a:pt x="3770525" y="3770524"/>
                </a:lnTo>
                <a:lnTo>
                  <a:pt x="0" y="37705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88749">
            <a:off x="14096979" y="-4802509"/>
            <a:ext cx="8870877" cy="9605019"/>
          </a:xfrm>
          <a:custGeom>
            <a:avLst/>
            <a:gdLst/>
            <a:ahLst/>
            <a:cxnLst/>
            <a:rect r="r" b="b" t="t" l="l"/>
            <a:pathLst>
              <a:path h="9605019" w="8870877">
                <a:moveTo>
                  <a:pt x="0" y="0"/>
                </a:moveTo>
                <a:lnTo>
                  <a:pt x="8870877" y="0"/>
                </a:lnTo>
                <a:lnTo>
                  <a:pt x="8870877" y="9605018"/>
                </a:lnTo>
                <a:lnTo>
                  <a:pt x="0" y="9605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9339824">
            <a:off x="-4230981" y="8026934"/>
            <a:ext cx="8870877" cy="9605019"/>
          </a:xfrm>
          <a:custGeom>
            <a:avLst/>
            <a:gdLst/>
            <a:ahLst/>
            <a:cxnLst/>
            <a:rect r="r" b="b" t="t" l="l"/>
            <a:pathLst>
              <a:path h="9605019" w="8870877">
                <a:moveTo>
                  <a:pt x="0" y="0"/>
                </a:moveTo>
                <a:lnTo>
                  <a:pt x="8870877" y="0"/>
                </a:lnTo>
                <a:lnTo>
                  <a:pt x="8870877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224846" y="-7361686"/>
            <a:ext cx="7118880" cy="17648686"/>
          </a:xfrm>
          <a:custGeom>
            <a:avLst/>
            <a:gdLst/>
            <a:ahLst/>
            <a:cxnLst/>
            <a:rect r="r" b="b" t="t" l="l"/>
            <a:pathLst>
              <a:path h="17648686" w="7118880">
                <a:moveTo>
                  <a:pt x="0" y="0"/>
                </a:moveTo>
                <a:lnTo>
                  <a:pt x="7118881" y="0"/>
                </a:lnTo>
                <a:lnTo>
                  <a:pt x="7118881" y="17648686"/>
                </a:lnTo>
                <a:lnTo>
                  <a:pt x="0" y="176486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08" r="0" b="-36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4458" y="38100"/>
            <a:ext cx="7333246" cy="133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0"/>
              </a:lnSpc>
              <a:spcBef>
                <a:spcPct val="0"/>
              </a:spcBef>
            </a:pPr>
            <a:r>
              <a:rPr lang="en-US" b="true" sz="9000" spc="-49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Fluxograma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4458" y="1588770"/>
            <a:ext cx="7285005" cy="101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30"/>
              </a:lnSpc>
            </a:pPr>
            <a:r>
              <a:rPr lang="en-US" sz="8144">
                <a:solidFill>
                  <a:srgbClr val="000000"/>
                </a:solidFill>
                <a:latin typeface="Radcliffe Hand Script"/>
                <a:ea typeface="Radcliffe Hand Script"/>
                <a:cs typeface="Radcliffe Hand Script"/>
                <a:sym typeface="Radcliffe Hand Script"/>
              </a:rPr>
              <a:t>Principal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102676" y="-856562"/>
            <a:ext cx="3770524" cy="3770524"/>
          </a:xfrm>
          <a:custGeom>
            <a:avLst/>
            <a:gdLst/>
            <a:ahLst/>
            <a:cxnLst/>
            <a:rect r="r" b="b" t="t" l="l"/>
            <a:pathLst>
              <a:path h="3770524" w="3770524">
                <a:moveTo>
                  <a:pt x="0" y="0"/>
                </a:moveTo>
                <a:lnTo>
                  <a:pt x="3770525" y="0"/>
                </a:lnTo>
                <a:lnTo>
                  <a:pt x="3770525" y="3770524"/>
                </a:lnTo>
                <a:lnTo>
                  <a:pt x="0" y="37705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68832" y="797492"/>
            <a:ext cx="10752664" cy="1136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05"/>
              </a:lnSpc>
              <a:spcBef>
                <a:spcPct val="0"/>
              </a:spcBef>
            </a:pPr>
            <a:r>
              <a:rPr lang="en-US" b="true" sz="7647" spc="-42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Estimativa de Materiais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471130">
            <a:off x="2681553" y="1807596"/>
            <a:ext cx="2374557" cy="2633078"/>
          </a:xfrm>
          <a:custGeom>
            <a:avLst/>
            <a:gdLst/>
            <a:ahLst/>
            <a:cxnLst/>
            <a:rect r="r" b="b" t="t" l="l"/>
            <a:pathLst>
              <a:path h="2633078" w="2374557">
                <a:moveTo>
                  <a:pt x="0" y="0"/>
                </a:moveTo>
                <a:lnTo>
                  <a:pt x="2374557" y="0"/>
                </a:lnTo>
                <a:lnTo>
                  <a:pt x="2374557" y="2633078"/>
                </a:lnTo>
                <a:lnTo>
                  <a:pt x="0" y="2633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88749">
            <a:off x="-3991445" y="-4526503"/>
            <a:ext cx="7982890" cy="8643542"/>
          </a:xfrm>
          <a:custGeom>
            <a:avLst/>
            <a:gdLst/>
            <a:ahLst/>
            <a:cxnLst/>
            <a:rect r="r" b="b" t="t" l="l"/>
            <a:pathLst>
              <a:path h="8643542" w="7982890">
                <a:moveTo>
                  <a:pt x="0" y="0"/>
                </a:moveTo>
                <a:lnTo>
                  <a:pt x="7982890" y="0"/>
                </a:lnTo>
                <a:lnTo>
                  <a:pt x="7982890" y="8643543"/>
                </a:lnTo>
                <a:lnTo>
                  <a:pt x="0" y="8643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0" y="5143500"/>
            <a:ext cx="18288000" cy="3131820"/>
          </a:xfrm>
          <a:custGeom>
            <a:avLst/>
            <a:gdLst/>
            <a:ahLst/>
            <a:cxnLst/>
            <a:rect r="r" b="b" t="t" l="l"/>
            <a:pathLst>
              <a:path h="3131820" w="18288000">
                <a:moveTo>
                  <a:pt x="0" y="0"/>
                </a:moveTo>
                <a:lnTo>
                  <a:pt x="18288000" y="0"/>
                </a:lnTo>
                <a:lnTo>
                  <a:pt x="18288000" y="3131820"/>
                </a:lnTo>
                <a:lnTo>
                  <a:pt x="0" y="31318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09475" y="-874651"/>
            <a:ext cx="4451941" cy="4451941"/>
          </a:xfrm>
          <a:custGeom>
            <a:avLst/>
            <a:gdLst/>
            <a:ahLst/>
            <a:cxnLst/>
            <a:rect r="r" b="b" t="t" l="l"/>
            <a:pathLst>
              <a:path h="4451941" w="4451941">
                <a:moveTo>
                  <a:pt x="0" y="0"/>
                </a:moveTo>
                <a:lnTo>
                  <a:pt x="4451942" y="0"/>
                </a:lnTo>
                <a:lnTo>
                  <a:pt x="4451942" y="4451942"/>
                </a:lnTo>
                <a:lnTo>
                  <a:pt x="0" y="44519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7322" y="1141310"/>
            <a:ext cx="10487223" cy="1332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0"/>
              </a:lnSpc>
              <a:spcBef>
                <a:spcPct val="0"/>
              </a:spcBef>
            </a:pPr>
            <a:r>
              <a:rPr lang="en-US" b="true" sz="9000" spc="-49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Cronograma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79830" y="2821110"/>
            <a:ext cx="1087818" cy="108781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670934" y="1897776"/>
            <a:ext cx="3258971" cy="1152664"/>
          </a:xfrm>
          <a:custGeom>
            <a:avLst/>
            <a:gdLst/>
            <a:ahLst/>
            <a:cxnLst/>
            <a:rect r="r" b="b" t="t" l="l"/>
            <a:pathLst>
              <a:path h="1152664" w="3258971">
                <a:moveTo>
                  <a:pt x="0" y="0"/>
                </a:moveTo>
                <a:lnTo>
                  <a:pt x="3258971" y="0"/>
                </a:lnTo>
                <a:lnTo>
                  <a:pt x="3258971" y="1152664"/>
                </a:lnTo>
                <a:lnTo>
                  <a:pt x="0" y="115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67648" y="3050440"/>
            <a:ext cx="15291652" cy="5788983"/>
          </a:xfrm>
          <a:custGeom>
            <a:avLst/>
            <a:gdLst/>
            <a:ahLst/>
            <a:cxnLst/>
            <a:rect r="r" b="b" t="t" l="l"/>
            <a:pathLst>
              <a:path h="5788983" w="15291652">
                <a:moveTo>
                  <a:pt x="0" y="0"/>
                </a:moveTo>
                <a:lnTo>
                  <a:pt x="15291652" y="0"/>
                </a:lnTo>
                <a:lnTo>
                  <a:pt x="15291652" y="5788982"/>
                </a:lnTo>
                <a:lnTo>
                  <a:pt x="0" y="5788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09475" y="-874651"/>
            <a:ext cx="4451941" cy="4451941"/>
          </a:xfrm>
          <a:custGeom>
            <a:avLst/>
            <a:gdLst/>
            <a:ahLst/>
            <a:cxnLst/>
            <a:rect r="r" b="b" t="t" l="l"/>
            <a:pathLst>
              <a:path h="4451941" w="4451941">
                <a:moveTo>
                  <a:pt x="0" y="0"/>
                </a:moveTo>
                <a:lnTo>
                  <a:pt x="4451942" y="0"/>
                </a:lnTo>
                <a:lnTo>
                  <a:pt x="4451942" y="4451942"/>
                </a:lnTo>
                <a:lnTo>
                  <a:pt x="0" y="44519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88749">
            <a:off x="12004611" y="647956"/>
            <a:ext cx="8870877" cy="9605019"/>
          </a:xfrm>
          <a:custGeom>
            <a:avLst/>
            <a:gdLst/>
            <a:ahLst/>
            <a:cxnLst/>
            <a:rect r="r" b="b" t="t" l="l"/>
            <a:pathLst>
              <a:path h="9605019" w="8870877">
                <a:moveTo>
                  <a:pt x="0" y="0"/>
                </a:moveTo>
                <a:lnTo>
                  <a:pt x="8870877" y="0"/>
                </a:lnTo>
                <a:lnTo>
                  <a:pt x="8870877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290378" y="4525328"/>
            <a:ext cx="12972520" cy="2373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999"/>
              </a:lnSpc>
              <a:spcBef>
                <a:spcPct val="0"/>
              </a:spcBef>
            </a:pPr>
            <a:r>
              <a:rPr lang="en-US" b="true" sz="16037" spc="-882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Conclusão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228302" y="-273841"/>
            <a:ext cx="3666504" cy="36665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med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7322" y="1141310"/>
            <a:ext cx="10487223" cy="1332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0"/>
              </a:lnSpc>
              <a:spcBef>
                <a:spcPct val="0"/>
              </a:spcBef>
            </a:pPr>
            <a:r>
              <a:rPr lang="en-US" b="true" sz="9000" spc="-49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QR Code - GitHub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670934" y="1897776"/>
            <a:ext cx="3258971" cy="1152664"/>
          </a:xfrm>
          <a:custGeom>
            <a:avLst/>
            <a:gdLst/>
            <a:ahLst/>
            <a:cxnLst/>
            <a:rect r="r" b="b" t="t" l="l"/>
            <a:pathLst>
              <a:path h="1152664" w="3258971">
                <a:moveTo>
                  <a:pt x="0" y="0"/>
                </a:moveTo>
                <a:lnTo>
                  <a:pt x="3258971" y="0"/>
                </a:lnTo>
                <a:lnTo>
                  <a:pt x="3258971" y="1152664"/>
                </a:lnTo>
                <a:lnTo>
                  <a:pt x="0" y="115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09475" y="-874651"/>
            <a:ext cx="4451941" cy="4451941"/>
          </a:xfrm>
          <a:custGeom>
            <a:avLst/>
            <a:gdLst/>
            <a:ahLst/>
            <a:cxnLst/>
            <a:rect r="r" b="b" t="t" l="l"/>
            <a:pathLst>
              <a:path h="4451941" w="4451941">
                <a:moveTo>
                  <a:pt x="0" y="0"/>
                </a:moveTo>
                <a:lnTo>
                  <a:pt x="4451942" y="0"/>
                </a:lnTo>
                <a:lnTo>
                  <a:pt x="4451942" y="4451942"/>
                </a:lnTo>
                <a:lnTo>
                  <a:pt x="0" y="4451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54850" y="3335310"/>
            <a:ext cx="6951690" cy="6951690"/>
          </a:xfrm>
          <a:custGeom>
            <a:avLst/>
            <a:gdLst/>
            <a:ahLst/>
            <a:cxnLst/>
            <a:rect r="r" b="b" t="t" l="l"/>
            <a:pathLst>
              <a:path h="6951690" w="6951690">
                <a:moveTo>
                  <a:pt x="0" y="0"/>
                </a:moveTo>
                <a:lnTo>
                  <a:pt x="6951690" y="0"/>
                </a:lnTo>
                <a:lnTo>
                  <a:pt x="6951690" y="6951690"/>
                </a:lnTo>
                <a:lnTo>
                  <a:pt x="0" y="6951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88749">
            <a:off x="12823861" y="-5429901"/>
            <a:ext cx="8870877" cy="9605019"/>
          </a:xfrm>
          <a:custGeom>
            <a:avLst/>
            <a:gdLst/>
            <a:ahLst/>
            <a:cxnLst/>
            <a:rect r="r" b="b" t="t" l="l"/>
            <a:pathLst>
              <a:path h="9605019" w="8870877">
                <a:moveTo>
                  <a:pt x="0" y="0"/>
                </a:moveTo>
                <a:lnTo>
                  <a:pt x="8870878" y="0"/>
                </a:lnTo>
                <a:lnTo>
                  <a:pt x="8870878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259578" y="4240552"/>
            <a:ext cx="16615723" cy="2373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999"/>
              </a:lnSpc>
              <a:spcBef>
                <a:spcPct val="0"/>
              </a:spcBef>
            </a:pPr>
            <a:r>
              <a:rPr lang="en-US" b="true" sz="16037" spc="-88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Muito Obrigado!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79076" y="-1197271"/>
            <a:ext cx="4451941" cy="4451941"/>
          </a:xfrm>
          <a:custGeom>
            <a:avLst/>
            <a:gdLst/>
            <a:ahLst/>
            <a:cxnLst/>
            <a:rect r="r" b="b" t="t" l="l"/>
            <a:pathLst>
              <a:path h="4451941" w="4451941">
                <a:moveTo>
                  <a:pt x="0" y="0"/>
                </a:moveTo>
                <a:lnTo>
                  <a:pt x="4451941" y="0"/>
                </a:lnTo>
                <a:lnTo>
                  <a:pt x="4451941" y="4451942"/>
                </a:lnTo>
                <a:lnTo>
                  <a:pt x="0" y="4451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0416" y="4588396"/>
            <a:ext cx="1087818" cy="10878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965875" y="2199723"/>
            <a:ext cx="3258971" cy="1152664"/>
          </a:xfrm>
          <a:custGeom>
            <a:avLst/>
            <a:gdLst/>
            <a:ahLst/>
            <a:cxnLst/>
            <a:rect r="r" b="b" t="t" l="l"/>
            <a:pathLst>
              <a:path h="1152664" w="3258971">
                <a:moveTo>
                  <a:pt x="0" y="0"/>
                </a:moveTo>
                <a:lnTo>
                  <a:pt x="3258971" y="0"/>
                </a:lnTo>
                <a:lnTo>
                  <a:pt x="3258971" y="1152664"/>
                </a:lnTo>
                <a:lnTo>
                  <a:pt x="0" y="115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4055" y="5939725"/>
            <a:ext cx="1087818" cy="108781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00416" y="5945827"/>
            <a:ext cx="1087818" cy="108781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00416" y="7383422"/>
            <a:ext cx="1087818" cy="108781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72646" y="5886297"/>
            <a:ext cx="1154940" cy="1141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1"/>
              </a:lnSpc>
            </a:pPr>
            <a:r>
              <a:rPr lang="en-US" b="true" sz="6344" spc="-348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2646" y="7323891"/>
            <a:ext cx="1154940" cy="1141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1"/>
              </a:lnSpc>
            </a:pPr>
            <a:r>
              <a:rPr lang="en-US" b="true" sz="6344" spc="-348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84055" y="8684991"/>
            <a:ext cx="1087818" cy="108781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346156" y="4542212"/>
            <a:ext cx="1087818" cy="108781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346156" y="5979807"/>
            <a:ext cx="1087818" cy="108781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3802398">
            <a:off x="13852561" y="-5045437"/>
            <a:ext cx="8870877" cy="9605019"/>
          </a:xfrm>
          <a:custGeom>
            <a:avLst/>
            <a:gdLst/>
            <a:ahLst/>
            <a:cxnLst/>
            <a:rect r="r" b="b" t="t" l="l"/>
            <a:pathLst>
              <a:path h="9605019" w="8870877">
                <a:moveTo>
                  <a:pt x="0" y="0"/>
                </a:moveTo>
                <a:lnTo>
                  <a:pt x="8870878" y="0"/>
                </a:lnTo>
                <a:lnTo>
                  <a:pt x="8870878" y="9605018"/>
                </a:lnTo>
                <a:lnTo>
                  <a:pt x="0" y="96050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9339824">
            <a:off x="-5924982" y="8287831"/>
            <a:ext cx="8870877" cy="9605019"/>
          </a:xfrm>
          <a:custGeom>
            <a:avLst/>
            <a:gdLst/>
            <a:ahLst/>
            <a:cxnLst/>
            <a:rect r="r" b="b" t="t" l="l"/>
            <a:pathLst>
              <a:path h="9605019" w="8870877">
                <a:moveTo>
                  <a:pt x="0" y="0"/>
                </a:moveTo>
                <a:lnTo>
                  <a:pt x="8870877" y="0"/>
                </a:lnTo>
                <a:lnTo>
                  <a:pt x="8870877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9" id="29"/>
          <p:cNvSpPr txBox="true"/>
          <p:nvPr/>
        </p:nvSpPr>
        <p:spPr>
          <a:xfrm rot="0">
            <a:off x="472646" y="4528866"/>
            <a:ext cx="1154940" cy="1141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1"/>
              </a:lnSpc>
            </a:pPr>
            <a:r>
              <a:rPr lang="en-US" b="true" sz="6344" spc="-348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115534" y="1444226"/>
            <a:ext cx="5358623" cy="1331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39"/>
              </a:lnSpc>
              <a:spcBef>
                <a:spcPct val="0"/>
              </a:spcBef>
            </a:pPr>
            <a:r>
              <a:rPr lang="en-US" b="true" sz="8999" spc="-494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Índice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27586" y="4896919"/>
            <a:ext cx="5259345" cy="629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sz="4479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Moteres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27586" y="6254349"/>
            <a:ext cx="4036037" cy="1198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4480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Teste dos Motores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27586" y="7732837"/>
            <a:ext cx="3167259" cy="63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4480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LCD 16X2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56286" y="8625460"/>
            <a:ext cx="1154940" cy="1141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1"/>
              </a:lnSpc>
            </a:pPr>
            <a:r>
              <a:rPr lang="en-US" b="true" sz="6344" spc="-348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618387" y="4482682"/>
            <a:ext cx="1154940" cy="1141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1"/>
              </a:lnSpc>
            </a:pPr>
            <a:r>
              <a:rPr lang="en-US" b="true" sz="6344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618387" y="5919614"/>
            <a:ext cx="1154940" cy="1141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1"/>
              </a:lnSpc>
            </a:pPr>
            <a:r>
              <a:rPr lang="en-US" b="true" sz="6344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08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11226" y="8993513"/>
            <a:ext cx="4052397" cy="629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sz="4479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Teste do LCD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773327" y="4850735"/>
            <a:ext cx="3455167" cy="1198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4480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Teste das Molas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773327" y="6291482"/>
            <a:ext cx="3108826" cy="63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4480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Regras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14517476" y="-479136"/>
            <a:ext cx="3770524" cy="3770524"/>
          </a:xfrm>
          <a:custGeom>
            <a:avLst/>
            <a:gdLst/>
            <a:ahLst/>
            <a:cxnLst/>
            <a:rect r="r" b="b" t="t" l="l"/>
            <a:pathLst>
              <a:path h="3770524" w="3770524">
                <a:moveTo>
                  <a:pt x="0" y="0"/>
                </a:moveTo>
                <a:lnTo>
                  <a:pt x="3770524" y="0"/>
                </a:lnTo>
                <a:lnTo>
                  <a:pt x="3770524" y="3770524"/>
                </a:lnTo>
                <a:lnTo>
                  <a:pt x="0" y="37705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6346156" y="7422382"/>
            <a:ext cx="1087818" cy="1087818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6346156" y="8779813"/>
            <a:ext cx="1087818" cy="1087818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2006963" y="4542212"/>
            <a:ext cx="1087818" cy="1087818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6618387" y="7362852"/>
            <a:ext cx="1154940" cy="114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1"/>
              </a:lnSpc>
            </a:pPr>
            <a:r>
              <a:rPr lang="en-US" b="true" sz="6344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09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618387" y="8720283"/>
            <a:ext cx="1154940" cy="114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1"/>
              </a:lnSpc>
            </a:pPr>
            <a:r>
              <a:rPr lang="en-US" b="true" sz="6344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279193" y="4482019"/>
            <a:ext cx="1154940" cy="114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1"/>
              </a:lnSpc>
            </a:pPr>
            <a:r>
              <a:rPr lang="en-US" b="true" sz="6344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773327" y="7736081"/>
            <a:ext cx="4233636" cy="629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sz="4479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Fluxograma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773327" y="8708767"/>
            <a:ext cx="4233636" cy="1198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4480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Estimativa de Materiais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434133" y="4850735"/>
            <a:ext cx="5259345" cy="63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4480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Cronograma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12006963" y="5896730"/>
            <a:ext cx="1087818" cy="1087818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12279193" y="5836537"/>
            <a:ext cx="1154940" cy="114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1"/>
              </a:lnSpc>
            </a:pPr>
            <a:r>
              <a:rPr lang="en-US" b="true" sz="6344" spc="-34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12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434133" y="6205253"/>
            <a:ext cx="5259345" cy="63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4480" spc="-24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Conclusão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6734" y="381351"/>
            <a:ext cx="10487223" cy="1332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0"/>
              </a:lnSpc>
              <a:spcBef>
                <a:spcPct val="0"/>
              </a:spcBef>
            </a:pPr>
            <a:r>
              <a:rPr lang="en-US" b="true" sz="9000" spc="-49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Motores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601112" y="1028700"/>
            <a:ext cx="3258971" cy="1152664"/>
          </a:xfrm>
          <a:custGeom>
            <a:avLst/>
            <a:gdLst/>
            <a:ahLst/>
            <a:cxnLst/>
            <a:rect r="r" b="b" t="t" l="l"/>
            <a:pathLst>
              <a:path h="1152664" w="3258971">
                <a:moveTo>
                  <a:pt x="0" y="0"/>
                </a:moveTo>
                <a:lnTo>
                  <a:pt x="3258972" y="0"/>
                </a:lnTo>
                <a:lnTo>
                  <a:pt x="3258972" y="1152664"/>
                </a:lnTo>
                <a:lnTo>
                  <a:pt x="0" y="115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7229" y="2364991"/>
            <a:ext cx="6467767" cy="7922009"/>
          </a:xfrm>
          <a:custGeom>
            <a:avLst/>
            <a:gdLst/>
            <a:ahLst/>
            <a:cxnLst/>
            <a:rect r="r" b="b" t="t" l="l"/>
            <a:pathLst>
              <a:path h="7922009" w="6467767">
                <a:moveTo>
                  <a:pt x="0" y="0"/>
                </a:moveTo>
                <a:lnTo>
                  <a:pt x="6467767" y="0"/>
                </a:lnTo>
                <a:lnTo>
                  <a:pt x="6467767" y="7922009"/>
                </a:lnTo>
                <a:lnTo>
                  <a:pt x="0" y="79220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514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1902991"/>
            <a:ext cx="6288007" cy="8384009"/>
          </a:xfrm>
          <a:custGeom>
            <a:avLst/>
            <a:gdLst/>
            <a:ahLst/>
            <a:cxnLst/>
            <a:rect r="r" b="b" t="t" l="l"/>
            <a:pathLst>
              <a:path h="8384009" w="6288007">
                <a:moveTo>
                  <a:pt x="0" y="0"/>
                </a:moveTo>
                <a:lnTo>
                  <a:pt x="6288007" y="0"/>
                </a:lnTo>
                <a:lnTo>
                  <a:pt x="6288007" y="8384009"/>
                </a:lnTo>
                <a:lnTo>
                  <a:pt x="0" y="83840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17476" y="-856562"/>
            <a:ext cx="3770524" cy="3770524"/>
          </a:xfrm>
          <a:custGeom>
            <a:avLst/>
            <a:gdLst/>
            <a:ahLst/>
            <a:cxnLst/>
            <a:rect r="r" b="b" t="t" l="l"/>
            <a:pathLst>
              <a:path h="3770524" w="3770524">
                <a:moveTo>
                  <a:pt x="0" y="0"/>
                </a:moveTo>
                <a:lnTo>
                  <a:pt x="3770524" y="0"/>
                </a:lnTo>
                <a:lnTo>
                  <a:pt x="3770524" y="3770524"/>
                </a:lnTo>
                <a:lnTo>
                  <a:pt x="0" y="37705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55475" y="-1270014"/>
            <a:ext cx="4451941" cy="4451941"/>
          </a:xfrm>
          <a:custGeom>
            <a:avLst/>
            <a:gdLst/>
            <a:ahLst/>
            <a:cxnLst/>
            <a:rect r="r" b="b" t="t" l="l"/>
            <a:pathLst>
              <a:path h="4451941" w="4451941">
                <a:moveTo>
                  <a:pt x="0" y="0"/>
                </a:moveTo>
                <a:lnTo>
                  <a:pt x="4451942" y="0"/>
                </a:lnTo>
                <a:lnTo>
                  <a:pt x="4451942" y="4451942"/>
                </a:lnTo>
                <a:lnTo>
                  <a:pt x="0" y="4451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1425" r="0" b="1425"/>
          <a:stretch>
            <a:fillRect/>
          </a:stretch>
        </p:blipFill>
        <p:spPr>
          <a:xfrm flipH="false" flipV="false" rot="0">
            <a:off x="1250388" y="2398395"/>
            <a:ext cx="4566342" cy="7888605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144000" y="1450632"/>
            <a:ext cx="4950603" cy="880337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83405" y="1066800"/>
            <a:ext cx="7778178" cy="133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0"/>
              </a:lnSpc>
              <a:spcBef>
                <a:spcPct val="0"/>
              </a:spcBef>
            </a:pPr>
            <a:r>
              <a:rPr lang="en-US" b="true" sz="9000" spc="-49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Motores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3405" y="435463"/>
            <a:ext cx="5342655" cy="101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30"/>
              </a:lnSpc>
            </a:pPr>
            <a:r>
              <a:rPr lang="en-US" sz="8144">
                <a:solidFill>
                  <a:srgbClr val="000000"/>
                </a:solidFill>
                <a:latin typeface="Radcliffe Hand Script"/>
                <a:ea typeface="Radcliffe Hand Script"/>
                <a:cs typeface="Radcliffe Hand Script"/>
                <a:sym typeface="Radcliffe Hand Script"/>
              </a:rPr>
              <a:t>Teste dos </a:t>
            </a:r>
          </a:p>
        </p:txBody>
      </p:sp>
    </p:spTree>
  </p:cSld>
  <p:clrMapOvr>
    <a:masterClrMapping/>
  </p:clrMapOvr>
  <p:transition spd="med">
    <p:cover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24488">
            <a:off x="-1773847" y="8400479"/>
            <a:ext cx="6894655" cy="7465247"/>
          </a:xfrm>
          <a:custGeom>
            <a:avLst/>
            <a:gdLst/>
            <a:ahLst/>
            <a:cxnLst/>
            <a:rect r="r" b="b" t="t" l="l"/>
            <a:pathLst>
              <a:path h="7465247" w="6894655">
                <a:moveTo>
                  <a:pt x="0" y="0"/>
                </a:moveTo>
                <a:lnTo>
                  <a:pt x="6894655" y="0"/>
                </a:lnTo>
                <a:lnTo>
                  <a:pt x="6894655" y="7465247"/>
                </a:lnTo>
                <a:lnTo>
                  <a:pt x="0" y="746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188749">
            <a:off x="16722785" y="3074004"/>
            <a:ext cx="8870877" cy="9605019"/>
          </a:xfrm>
          <a:custGeom>
            <a:avLst/>
            <a:gdLst/>
            <a:ahLst/>
            <a:cxnLst/>
            <a:rect r="r" b="b" t="t" l="l"/>
            <a:pathLst>
              <a:path h="9605019" w="8870877">
                <a:moveTo>
                  <a:pt x="0" y="0"/>
                </a:moveTo>
                <a:lnTo>
                  <a:pt x="8870878" y="0"/>
                </a:lnTo>
                <a:lnTo>
                  <a:pt x="8870878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755450" y="1854919"/>
            <a:ext cx="10777100" cy="8200534"/>
          </a:xfrm>
          <a:custGeom>
            <a:avLst/>
            <a:gdLst/>
            <a:ahLst/>
            <a:cxnLst/>
            <a:rect r="r" b="b" t="t" l="l"/>
            <a:pathLst>
              <a:path h="8200534" w="10777100">
                <a:moveTo>
                  <a:pt x="0" y="0"/>
                </a:moveTo>
                <a:lnTo>
                  <a:pt x="10777100" y="0"/>
                </a:lnTo>
                <a:lnTo>
                  <a:pt x="10777100" y="8200534"/>
                </a:lnTo>
                <a:lnTo>
                  <a:pt x="0" y="8200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8840" b="-263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96280" y="381351"/>
            <a:ext cx="6653638" cy="1332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0"/>
              </a:lnSpc>
              <a:spcBef>
                <a:spcPct val="0"/>
              </a:spcBef>
            </a:pPr>
            <a:r>
              <a:rPr lang="en-US" b="true" sz="9000" spc="-49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LCD 16X2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532550" y="-1197271"/>
            <a:ext cx="4451941" cy="4451941"/>
          </a:xfrm>
          <a:custGeom>
            <a:avLst/>
            <a:gdLst/>
            <a:ahLst/>
            <a:cxnLst/>
            <a:rect r="r" b="b" t="t" l="l"/>
            <a:pathLst>
              <a:path h="4451941" w="4451941">
                <a:moveTo>
                  <a:pt x="0" y="0"/>
                </a:moveTo>
                <a:lnTo>
                  <a:pt x="4451941" y="0"/>
                </a:lnTo>
                <a:lnTo>
                  <a:pt x="4451941" y="4451942"/>
                </a:lnTo>
                <a:lnTo>
                  <a:pt x="0" y="44519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6491890">
            <a:off x="10992423" y="832461"/>
            <a:ext cx="2103033" cy="1812432"/>
          </a:xfrm>
          <a:custGeom>
            <a:avLst/>
            <a:gdLst/>
            <a:ahLst/>
            <a:cxnLst/>
            <a:rect r="r" b="b" t="t" l="l"/>
            <a:pathLst>
              <a:path h="1812432" w="2103033">
                <a:moveTo>
                  <a:pt x="0" y="1812432"/>
                </a:moveTo>
                <a:lnTo>
                  <a:pt x="2103033" y="1812432"/>
                </a:lnTo>
                <a:lnTo>
                  <a:pt x="2103033" y="0"/>
                </a:lnTo>
                <a:lnTo>
                  <a:pt x="0" y="0"/>
                </a:lnTo>
                <a:lnTo>
                  <a:pt x="0" y="18124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641768">
            <a:off x="14039790" y="-3279046"/>
            <a:ext cx="7225555" cy="7823532"/>
          </a:xfrm>
          <a:custGeom>
            <a:avLst/>
            <a:gdLst/>
            <a:ahLst/>
            <a:cxnLst/>
            <a:rect r="r" b="b" t="t" l="l"/>
            <a:pathLst>
              <a:path h="7823532" w="7225555">
                <a:moveTo>
                  <a:pt x="0" y="0"/>
                </a:moveTo>
                <a:lnTo>
                  <a:pt x="7225555" y="0"/>
                </a:lnTo>
                <a:lnTo>
                  <a:pt x="7225555" y="7823532"/>
                </a:lnTo>
                <a:lnTo>
                  <a:pt x="0" y="7823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6740752">
            <a:off x="-2028943" y="8578953"/>
            <a:ext cx="5830997" cy="6313562"/>
          </a:xfrm>
          <a:custGeom>
            <a:avLst/>
            <a:gdLst/>
            <a:ahLst/>
            <a:cxnLst/>
            <a:rect r="r" b="b" t="t" l="l"/>
            <a:pathLst>
              <a:path h="6313562" w="5830997">
                <a:moveTo>
                  <a:pt x="0" y="0"/>
                </a:moveTo>
                <a:lnTo>
                  <a:pt x="5830997" y="0"/>
                </a:lnTo>
                <a:lnTo>
                  <a:pt x="5830997" y="6313561"/>
                </a:lnTo>
                <a:lnTo>
                  <a:pt x="0" y="6313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17688" r="0" b="17688"/>
          <a:stretch>
            <a:fillRect/>
          </a:stretch>
        </p:blipFill>
        <p:spPr>
          <a:xfrm flipH="false" flipV="false" rot="0">
            <a:off x="4457794" y="2348008"/>
            <a:ext cx="7053462" cy="810562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924920" y="819190"/>
            <a:ext cx="10719957" cy="1332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9"/>
              </a:lnSpc>
              <a:spcBef>
                <a:spcPct val="0"/>
              </a:spcBef>
            </a:pPr>
            <a:r>
              <a:rPr lang="en-US" b="true" sz="9056" spc="-49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LCD 16X2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6555" y="234673"/>
            <a:ext cx="9329584" cy="101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30"/>
              </a:lnSpc>
            </a:pPr>
            <a:r>
              <a:rPr lang="en-US" sz="8144">
                <a:solidFill>
                  <a:srgbClr val="FFFFFF"/>
                </a:solidFill>
                <a:latin typeface="Radcliffe Hand Script"/>
                <a:ea typeface="Radcliffe Hand Script"/>
                <a:cs typeface="Radcliffe Hand Script"/>
                <a:sym typeface="Radcliffe Hand Script"/>
              </a:rPr>
              <a:t>Teste do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363476" y="-976129"/>
            <a:ext cx="4451941" cy="4451941"/>
          </a:xfrm>
          <a:custGeom>
            <a:avLst/>
            <a:gdLst/>
            <a:ahLst/>
            <a:cxnLst/>
            <a:rect r="r" b="b" t="t" l="l"/>
            <a:pathLst>
              <a:path h="4451941" w="4451941">
                <a:moveTo>
                  <a:pt x="0" y="0"/>
                </a:moveTo>
                <a:lnTo>
                  <a:pt x="4451941" y="0"/>
                </a:lnTo>
                <a:lnTo>
                  <a:pt x="4451941" y="4451942"/>
                </a:lnTo>
                <a:lnTo>
                  <a:pt x="0" y="44519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24488">
            <a:off x="-1773847" y="8400479"/>
            <a:ext cx="6894655" cy="7465247"/>
          </a:xfrm>
          <a:custGeom>
            <a:avLst/>
            <a:gdLst/>
            <a:ahLst/>
            <a:cxnLst/>
            <a:rect r="r" b="b" t="t" l="l"/>
            <a:pathLst>
              <a:path h="7465247" w="6894655">
                <a:moveTo>
                  <a:pt x="0" y="0"/>
                </a:moveTo>
                <a:lnTo>
                  <a:pt x="6894655" y="0"/>
                </a:lnTo>
                <a:lnTo>
                  <a:pt x="6894655" y="7465247"/>
                </a:lnTo>
                <a:lnTo>
                  <a:pt x="0" y="746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188749">
            <a:off x="16722785" y="3074004"/>
            <a:ext cx="8870877" cy="9605019"/>
          </a:xfrm>
          <a:custGeom>
            <a:avLst/>
            <a:gdLst/>
            <a:ahLst/>
            <a:cxnLst/>
            <a:rect r="r" b="b" t="t" l="l"/>
            <a:pathLst>
              <a:path h="9605019" w="8870877">
                <a:moveTo>
                  <a:pt x="0" y="0"/>
                </a:moveTo>
                <a:lnTo>
                  <a:pt x="8870878" y="0"/>
                </a:lnTo>
                <a:lnTo>
                  <a:pt x="8870878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532550" y="-1197271"/>
            <a:ext cx="4451941" cy="4451941"/>
          </a:xfrm>
          <a:custGeom>
            <a:avLst/>
            <a:gdLst/>
            <a:ahLst/>
            <a:cxnLst/>
            <a:rect r="r" b="b" t="t" l="l"/>
            <a:pathLst>
              <a:path h="4451941" w="4451941">
                <a:moveTo>
                  <a:pt x="0" y="0"/>
                </a:moveTo>
                <a:lnTo>
                  <a:pt x="4451941" y="0"/>
                </a:lnTo>
                <a:lnTo>
                  <a:pt x="4451941" y="4451942"/>
                </a:lnTo>
                <a:lnTo>
                  <a:pt x="0" y="4451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469734" y="1854919"/>
            <a:ext cx="4627940" cy="8229600"/>
          </a:xfrm>
          <a:prstGeom prst="rect">
            <a:avLst/>
          </a:prstGeom>
        </p:spPr>
      </p:pic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9904610" y="1854919"/>
            <a:ext cx="4627940" cy="8229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0939" y="38100"/>
            <a:ext cx="6463803" cy="1050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75"/>
              </a:lnSpc>
              <a:spcBef>
                <a:spcPct val="0"/>
              </a:spcBef>
            </a:pPr>
            <a:r>
              <a:rPr lang="en-US" b="true" sz="7146" spc="-39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Teste da Mola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558391" y="544296"/>
            <a:ext cx="3258971" cy="1152664"/>
          </a:xfrm>
          <a:custGeom>
            <a:avLst/>
            <a:gdLst/>
            <a:ahLst/>
            <a:cxnLst/>
            <a:rect r="r" b="b" t="t" l="l"/>
            <a:pathLst>
              <a:path h="1152664" w="3258971">
                <a:moveTo>
                  <a:pt x="0" y="0"/>
                </a:moveTo>
                <a:lnTo>
                  <a:pt x="3258971" y="0"/>
                </a:lnTo>
                <a:lnTo>
                  <a:pt x="3258971" y="1152664"/>
                </a:lnTo>
                <a:lnTo>
                  <a:pt x="0" y="11526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d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24488">
            <a:off x="-1773847" y="8400479"/>
            <a:ext cx="6894655" cy="7465247"/>
          </a:xfrm>
          <a:custGeom>
            <a:avLst/>
            <a:gdLst/>
            <a:ahLst/>
            <a:cxnLst/>
            <a:rect r="r" b="b" t="t" l="l"/>
            <a:pathLst>
              <a:path h="7465247" w="6894655">
                <a:moveTo>
                  <a:pt x="0" y="0"/>
                </a:moveTo>
                <a:lnTo>
                  <a:pt x="6894655" y="0"/>
                </a:lnTo>
                <a:lnTo>
                  <a:pt x="6894655" y="7465247"/>
                </a:lnTo>
                <a:lnTo>
                  <a:pt x="0" y="7465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188749">
            <a:off x="16722785" y="3074004"/>
            <a:ext cx="8870877" cy="9605019"/>
          </a:xfrm>
          <a:custGeom>
            <a:avLst/>
            <a:gdLst/>
            <a:ahLst/>
            <a:cxnLst/>
            <a:rect r="r" b="b" t="t" l="l"/>
            <a:pathLst>
              <a:path h="9605019" w="8870877">
                <a:moveTo>
                  <a:pt x="0" y="0"/>
                </a:moveTo>
                <a:lnTo>
                  <a:pt x="8870878" y="0"/>
                </a:lnTo>
                <a:lnTo>
                  <a:pt x="8870878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532550" y="-1197271"/>
            <a:ext cx="4451941" cy="4451941"/>
          </a:xfrm>
          <a:custGeom>
            <a:avLst/>
            <a:gdLst/>
            <a:ahLst/>
            <a:cxnLst/>
            <a:rect r="r" b="b" t="t" l="l"/>
            <a:pathLst>
              <a:path h="4451941" w="4451941">
                <a:moveTo>
                  <a:pt x="0" y="0"/>
                </a:moveTo>
                <a:lnTo>
                  <a:pt x="4451941" y="0"/>
                </a:lnTo>
                <a:lnTo>
                  <a:pt x="4451941" y="4451942"/>
                </a:lnTo>
                <a:lnTo>
                  <a:pt x="0" y="4451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0939" y="47125"/>
            <a:ext cx="9862282" cy="161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558"/>
              </a:lnSpc>
              <a:spcBef>
                <a:spcPct val="0"/>
              </a:spcBef>
            </a:pPr>
            <a:r>
              <a:rPr lang="en-US" b="true" sz="10904" spc="-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Regras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390689" y="1084873"/>
            <a:ext cx="3258971" cy="1152664"/>
          </a:xfrm>
          <a:custGeom>
            <a:avLst/>
            <a:gdLst/>
            <a:ahLst/>
            <a:cxnLst/>
            <a:rect r="r" b="b" t="t" l="l"/>
            <a:pathLst>
              <a:path h="1152664" w="3258971">
                <a:moveTo>
                  <a:pt x="0" y="0"/>
                </a:moveTo>
                <a:lnTo>
                  <a:pt x="3258971" y="0"/>
                </a:lnTo>
                <a:lnTo>
                  <a:pt x="3258971" y="1152664"/>
                </a:lnTo>
                <a:lnTo>
                  <a:pt x="0" y="11526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12938" y="2716160"/>
            <a:ext cx="15471245" cy="581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3341" spc="-183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Cada game tem 10 fasase que vale 10 pontos (1 ponto cada),</a:t>
            </a:r>
          </a:p>
          <a:p>
            <a:pPr algn="l">
              <a:lnSpc>
                <a:spcPts val="3542"/>
              </a:lnSpc>
            </a:pPr>
          </a:p>
          <a:p>
            <a:pPr algn="l">
              <a:lnSpc>
                <a:spcPts val="3542"/>
              </a:lnSpc>
            </a:pPr>
            <a:r>
              <a:rPr lang="en-US" sz="3341" spc="-183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Para ganhar o Premio mais simples é necessário ganhar 6 pontos no mínimo, e para o Premio Plus é 8 pontos no minimo</a:t>
            </a:r>
          </a:p>
          <a:p>
            <a:pPr algn="l">
              <a:lnSpc>
                <a:spcPts val="3542"/>
              </a:lnSpc>
            </a:pPr>
          </a:p>
          <a:p>
            <a:pPr algn="l">
              <a:lnSpc>
                <a:spcPts val="3542"/>
              </a:lnSpc>
            </a:pPr>
            <a:r>
              <a:rPr lang="en-US" sz="3341" spc="-183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Não pode pedir ajuda, trapacear e cada jogo é singular</a:t>
            </a:r>
          </a:p>
          <a:p>
            <a:pPr algn="l">
              <a:lnSpc>
                <a:spcPts val="3542"/>
              </a:lnSpc>
            </a:pPr>
          </a:p>
          <a:p>
            <a:pPr algn="l">
              <a:lnSpc>
                <a:spcPts val="3542"/>
              </a:lnSpc>
            </a:pPr>
            <a:r>
              <a:rPr lang="en-US" sz="3341" spc="-183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Caso seja pego quebrando as regras será desqualificado</a:t>
            </a:r>
          </a:p>
          <a:p>
            <a:pPr algn="l">
              <a:lnSpc>
                <a:spcPts val="3542"/>
              </a:lnSpc>
            </a:pPr>
          </a:p>
          <a:p>
            <a:pPr algn="l">
              <a:lnSpc>
                <a:spcPts val="3542"/>
              </a:lnSpc>
            </a:pPr>
            <a:r>
              <a:rPr lang="en-US" sz="3341" spc="-183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Cada jogador terá limite de 3 minutos para os jogos</a:t>
            </a:r>
          </a:p>
          <a:p>
            <a:pPr algn="l">
              <a:lnSpc>
                <a:spcPts val="3542"/>
              </a:lnSpc>
            </a:pPr>
          </a:p>
          <a:p>
            <a:pPr algn="l" marL="0" indent="0" lvl="0">
              <a:lnSpc>
                <a:spcPts val="3542"/>
              </a:lnSpc>
              <a:spcBef>
                <a:spcPct val="0"/>
              </a:spcBef>
            </a:pPr>
            <a:r>
              <a:rPr lang="en-US" b="true" sz="3341" spc="-183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Cada um tem direito a um brinde</a:t>
            </a:r>
          </a:p>
          <a:p>
            <a:pPr algn="l" marL="0" indent="0" lvl="0">
              <a:lnSpc>
                <a:spcPts val="3542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346352" y="2687585"/>
            <a:ext cx="654258" cy="65425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46352" y="3628714"/>
            <a:ext cx="654258" cy="65425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46352" y="4816371"/>
            <a:ext cx="654258" cy="65425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46352" y="5724342"/>
            <a:ext cx="654258" cy="65425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46352" y="6607580"/>
            <a:ext cx="654258" cy="65425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46352" y="7490818"/>
            <a:ext cx="654258" cy="65425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DFD1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</p:spTree>
  </p:cSld>
  <p:clrMapOvr>
    <a:masterClrMapping/>
  </p:clrMapOvr>
  <p:transition spd="med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88749">
            <a:off x="14096979" y="-4802509"/>
            <a:ext cx="8870877" cy="9605019"/>
          </a:xfrm>
          <a:custGeom>
            <a:avLst/>
            <a:gdLst/>
            <a:ahLst/>
            <a:cxnLst/>
            <a:rect r="r" b="b" t="t" l="l"/>
            <a:pathLst>
              <a:path h="9605019" w="8870877">
                <a:moveTo>
                  <a:pt x="0" y="0"/>
                </a:moveTo>
                <a:lnTo>
                  <a:pt x="8870877" y="0"/>
                </a:lnTo>
                <a:lnTo>
                  <a:pt x="8870877" y="9605018"/>
                </a:lnTo>
                <a:lnTo>
                  <a:pt x="0" y="9605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9339824">
            <a:off x="-4230981" y="8026934"/>
            <a:ext cx="8870877" cy="9605019"/>
          </a:xfrm>
          <a:custGeom>
            <a:avLst/>
            <a:gdLst/>
            <a:ahLst/>
            <a:cxnLst/>
            <a:rect r="r" b="b" t="t" l="l"/>
            <a:pathLst>
              <a:path h="9605019" w="8870877">
                <a:moveTo>
                  <a:pt x="0" y="0"/>
                </a:moveTo>
                <a:lnTo>
                  <a:pt x="8870877" y="0"/>
                </a:lnTo>
                <a:lnTo>
                  <a:pt x="8870877" y="9605019"/>
                </a:lnTo>
                <a:lnTo>
                  <a:pt x="0" y="9605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102676" y="-856562"/>
            <a:ext cx="3770524" cy="3770524"/>
          </a:xfrm>
          <a:custGeom>
            <a:avLst/>
            <a:gdLst/>
            <a:ahLst/>
            <a:cxnLst/>
            <a:rect r="r" b="b" t="t" l="l"/>
            <a:pathLst>
              <a:path h="3770524" w="3770524">
                <a:moveTo>
                  <a:pt x="0" y="0"/>
                </a:moveTo>
                <a:lnTo>
                  <a:pt x="3770525" y="0"/>
                </a:lnTo>
                <a:lnTo>
                  <a:pt x="3770525" y="3770524"/>
                </a:lnTo>
                <a:lnTo>
                  <a:pt x="0" y="37705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37704" y="336176"/>
            <a:ext cx="3639341" cy="9950824"/>
          </a:xfrm>
          <a:custGeom>
            <a:avLst/>
            <a:gdLst/>
            <a:ahLst/>
            <a:cxnLst/>
            <a:rect r="r" b="b" t="t" l="l"/>
            <a:pathLst>
              <a:path h="9950824" w="3639341">
                <a:moveTo>
                  <a:pt x="0" y="0"/>
                </a:moveTo>
                <a:lnTo>
                  <a:pt x="3639341" y="0"/>
                </a:lnTo>
                <a:lnTo>
                  <a:pt x="3639341" y="9950824"/>
                </a:lnTo>
                <a:lnTo>
                  <a:pt x="0" y="9950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11" t="0" r="-487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4458" y="38100"/>
            <a:ext cx="7333246" cy="133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0"/>
              </a:lnSpc>
              <a:spcBef>
                <a:spcPct val="0"/>
              </a:spcBef>
            </a:pPr>
            <a:r>
              <a:rPr lang="en-US" b="true" sz="9000" spc="-49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Fluxograma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458" y="1588770"/>
            <a:ext cx="7285005" cy="101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30"/>
              </a:lnSpc>
            </a:pPr>
            <a:r>
              <a:rPr lang="en-US" sz="8144">
                <a:solidFill>
                  <a:srgbClr val="000000"/>
                </a:solidFill>
                <a:latin typeface="Radcliffe Hand Script"/>
                <a:ea typeface="Radcliffe Hand Script"/>
                <a:cs typeface="Radcliffe Hand Script"/>
                <a:sym typeface="Radcliffe Hand Script"/>
              </a:rPr>
              <a:t>Principal</a:t>
            </a:r>
          </a:p>
        </p:txBody>
      </p:sp>
    </p:spTree>
  </p:cSld>
  <p:clrMapOvr>
    <a:masterClrMapping/>
  </p:clrMapOvr>
  <p:transition spd="med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DAG3sKZV6a8</dc:identifier>
  <dcterms:modified xsi:type="dcterms:W3CDTF">2011-08-01T06:04:30Z</dcterms:modified>
  <cp:revision>1</cp:revision>
  <dc:title>Sprint 3</dc:title>
</cp:coreProperties>
</file>